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C2049-DD8B-4742-8D5E-37D0E5D940F4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F3A10-6DF8-44E2-B12E-783444B22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Title (font size 80)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</a:rPr>
              <a:t>By (font size </a:t>
            </a:r>
            <a:r>
              <a:rPr lang="en-US" sz="6000" dirty="0" smtClean="0">
                <a:solidFill>
                  <a:schemeClr val="tx1"/>
                </a:solidFill>
              </a:rPr>
              <a:t>60)</a:t>
            </a:r>
            <a:endParaRPr lang="en-US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718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Investigation Question: </a:t>
            </a:r>
            <a:br>
              <a:rPr lang="en-US" sz="6600" dirty="0" smtClean="0"/>
            </a:br>
            <a:r>
              <a:rPr lang="en-US" sz="3200" dirty="0" smtClean="0"/>
              <a:t>(question font size 32)</a:t>
            </a:r>
            <a:endParaRPr lang="en-US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3352800"/>
            <a:ext cx="8229600" cy="3230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 smtClean="0"/>
              <a:t>Prediction: </a:t>
            </a:r>
            <a:br>
              <a:rPr lang="en-US" sz="6600" dirty="0" smtClean="0"/>
            </a:br>
            <a:r>
              <a:rPr lang="en-US" sz="3200" dirty="0" smtClean="0"/>
              <a:t>(prediction font size 32)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4799"/>
            <a:ext cx="845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Materials: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(font size 28)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799"/>
            <a:ext cx="845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Procedures:</a:t>
            </a:r>
          </a:p>
          <a:p>
            <a:r>
              <a:rPr lang="en-US" sz="2800" dirty="0" smtClean="0"/>
              <a:t>1. (font size 28)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65245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799"/>
            <a:ext cx="8458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Data Table: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27357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799"/>
            <a:ext cx="84582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Variables:</a:t>
            </a:r>
          </a:p>
          <a:p>
            <a:r>
              <a:rPr lang="en-US" sz="2800" dirty="0" smtClean="0"/>
              <a:t>Controlled Variable: </a:t>
            </a:r>
          </a:p>
          <a:p>
            <a:endParaRPr lang="en-US" sz="2800" dirty="0"/>
          </a:p>
          <a:p>
            <a:r>
              <a:rPr lang="en-US" sz="2800" dirty="0" smtClean="0"/>
              <a:t>Changed (Manipulated) Variable: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Measured (Responding) Variable: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9937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799"/>
            <a:ext cx="8458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Conclusion:</a:t>
            </a:r>
          </a:p>
          <a:p>
            <a:r>
              <a:rPr lang="en-US" sz="2800" dirty="0" smtClean="0"/>
              <a:t>(font size 28</a:t>
            </a:r>
            <a:r>
              <a:rPr lang="en-US" sz="2800" dirty="0" smtClean="0"/>
              <a:t>)</a:t>
            </a:r>
          </a:p>
          <a:p>
            <a:endParaRPr lang="en-US" sz="2800" dirty="0"/>
          </a:p>
          <a:p>
            <a:r>
              <a:rPr lang="en-US" sz="4800" dirty="0" smtClean="0"/>
              <a:t>HY</a:t>
            </a:r>
            <a:br>
              <a:rPr lang="en-US" sz="4800" dirty="0" smtClean="0"/>
            </a:br>
            <a:r>
              <a:rPr lang="en-US" sz="4800" dirty="0" smtClean="0"/>
              <a:t>HI</a:t>
            </a:r>
          </a:p>
          <a:p>
            <a:r>
              <a:rPr lang="en-US" sz="4800" dirty="0" smtClean="0"/>
              <a:t>LO</a:t>
            </a:r>
            <a:br>
              <a:rPr lang="en-US" sz="4800" dirty="0" smtClean="0"/>
            </a:br>
            <a:r>
              <a:rPr lang="en-US" sz="4800" dirty="0" smtClean="0"/>
              <a:t>SO</a:t>
            </a:r>
            <a:endParaRPr lang="en-US" sz="4800" dirty="0" smtClean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20679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799"/>
            <a:ext cx="84582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Redesign:</a:t>
            </a:r>
          </a:p>
          <a:p>
            <a:r>
              <a:rPr lang="en-US" sz="2800" dirty="0" smtClean="0"/>
              <a:t>(font size 28)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r>
              <a:rPr lang="en-US" sz="2800" dirty="0"/>
              <a:t>In your explanation, be sure to:</a:t>
            </a:r>
          </a:p>
          <a:p>
            <a:pPr lvl="0"/>
            <a:r>
              <a:rPr lang="en-US" sz="2800" dirty="0"/>
              <a:t>Describe how to use the material(s) to redesign the original system/solution.</a:t>
            </a:r>
          </a:p>
          <a:p>
            <a:pPr lvl="0"/>
            <a:r>
              <a:rPr lang="en-US" sz="2800" dirty="0"/>
              <a:t>Explain how the redesign would solve the problem </a:t>
            </a:r>
            <a:r>
              <a:rPr lang="en-US" sz="2800" b="1" dirty="0"/>
              <a:t>faster</a:t>
            </a:r>
            <a:r>
              <a:rPr lang="en-US" sz="2800" dirty="0"/>
              <a:t> than the original system/solution.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0614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97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Title (font size 80)</vt:lpstr>
      <vt:lpstr>Investigation Question:  (question font size 32)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72</dc:title>
  <dc:creator>Windows User</dc:creator>
  <cp:lastModifiedBy>Windows User</cp:lastModifiedBy>
  <cp:revision>13</cp:revision>
  <dcterms:created xsi:type="dcterms:W3CDTF">2011-02-07T21:35:45Z</dcterms:created>
  <dcterms:modified xsi:type="dcterms:W3CDTF">2012-03-12T17:33:45Z</dcterms:modified>
</cp:coreProperties>
</file>